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0" r:id="rId51"/>
    <p:sldId id="311" r:id="rId52"/>
    <p:sldId id="312" r:id="rId53"/>
    <p:sldId id="313" r:id="rId54"/>
    <p:sldId id="314" r:id="rId55"/>
    <p:sldId id="315" r:id="rId56"/>
    <p:sldId id="316" r:id="rId57"/>
    <p:sldId id="317" r:id="rId58"/>
    <p:sldId id="318" r:id="rId59"/>
    <p:sldId id="319" r:id="rId60"/>
    <p:sldId id="320" r:id="rId61"/>
    <p:sldId id="321" r:id="rId62"/>
    <p:sldId id="322" r:id="rId63"/>
    <p:sldId id="323" r:id="rId64"/>
    <p:sldId id="324" r:id="rId65"/>
    <p:sldId id="325" r:id="rId66"/>
    <p:sldId id="281" r:id="rId67"/>
    <p:sldId id="282" r:id="rId68"/>
    <p:sldId id="283" r:id="rId69"/>
    <p:sldId id="284" r:id="rId70"/>
    <p:sldId id="285" r:id="rId71"/>
    <p:sldId id="326" r:id="rId72"/>
    <p:sldId id="327" r:id="rId73"/>
    <p:sldId id="328" r:id="rId74"/>
    <p:sldId id="329" r:id="rId7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956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49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71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00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104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68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758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200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856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11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68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551EA-D1FA-4B7E-B984-7CF6228A2C37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E123E-4B4C-474B-A287-EF45EAB04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123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522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770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580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229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501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381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267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6318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27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93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360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823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7188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32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0882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4652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3050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22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200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1371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8601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025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9205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5721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1599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5047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284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8864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2823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7352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6254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131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72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850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4165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306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1850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0484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974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6082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7686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3669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6264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18703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117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754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2332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627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889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378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8815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1278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0973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5253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1375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580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35712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55000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74895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61707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4613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23484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46344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68471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0058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46319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861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338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590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22575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34903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35385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14745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433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068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649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74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7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HCL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Ghanshyam Jaiswar</dc:creator>
  <cp:lastModifiedBy>Ghanshyam Jaiswar</cp:lastModifiedBy>
  <cp:revision>4</cp:revision>
  <dcterms:created xsi:type="dcterms:W3CDTF">2018-12-25T02:39:08Z</dcterms:created>
  <dcterms:modified xsi:type="dcterms:W3CDTF">2018-12-26T07:08:19Z</dcterms:modified>
</cp:coreProperties>
</file>

<file path=docProps/thumbnail.jpeg>
</file>